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72" r:id="rId4"/>
    <p:sldId id="273" r:id="rId5"/>
    <p:sldId id="275" r:id="rId6"/>
    <p:sldId id="282" r:id="rId7"/>
    <p:sldId id="277" r:id="rId8"/>
    <p:sldId id="276" r:id="rId9"/>
    <p:sldId id="289" r:id="rId10"/>
    <p:sldId id="274" r:id="rId11"/>
    <p:sldId id="290" r:id="rId12"/>
    <p:sldId id="291" r:id="rId13"/>
    <p:sldId id="293" r:id="rId14"/>
    <p:sldId id="294" r:id="rId15"/>
    <p:sldId id="349" r:id="rId16"/>
    <p:sldId id="350" r:id="rId17"/>
    <p:sldId id="295" r:id="rId18"/>
    <p:sldId id="352" r:id="rId19"/>
    <p:sldId id="296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10" r:id="rId31"/>
    <p:sldId id="311" r:id="rId32"/>
    <p:sldId id="312" r:id="rId33"/>
    <p:sldId id="313" r:id="rId34"/>
    <p:sldId id="340" r:id="rId35"/>
    <p:sldId id="339" r:id="rId36"/>
    <p:sldId id="314" r:id="rId37"/>
    <p:sldId id="331" r:id="rId38"/>
    <p:sldId id="332" r:id="rId39"/>
    <p:sldId id="346" r:id="rId40"/>
    <p:sldId id="315" r:id="rId41"/>
    <p:sldId id="326" r:id="rId42"/>
    <p:sldId id="333" r:id="rId43"/>
    <p:sldId id="328" r:id="rId44"/>
    <p:sldId id="325" r:id="rId45"/>
    <p:sldId id="341" r:id="rId46"/>
    <p:sldId id="347" r:id="rId47"/>
    <p:sldId id="348" r:id="rId48"/>
    <p:sldId id="318" r:id="rId49"/>
    <p:sldId id="319" r:id="rId50"/>
    <p:sldId id="320" r:id="rId51"/>
    <p:sldId id="321" r:id="rId52"/>
    <p:sldId id="322" r:id="rId53"/>
    <p:sldId id="336" r:id="rId54"/>
    <p:sldId id="259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4"/>
    <p:restoredTop sz="94695"/>
  </p:normalViewPr>
  <p:slideViewPr>
    <p:cSldViewPr snapToGrid="0" snapToObjects="1">
      <p:cViewPr varScale="1">
        <p:scale>
          <a:sx n="117" d="100"/>
          <a:sy n="117" d="100"/>
        </p:scale>
        <p:origin x="192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increase cycle time.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r>
              <a:rPr lang="en-US" dirty="0"/>
              <a:t> </a:t>
            </a:r>
            <a:r>
              <a:rPr lang="en-US" dirty="0" smtClean="0"/>
              <a:t>review</a:t>
            </a:r>
            <a:endParaRPr lang="en-US" dirty="0" smtClean="0"/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Only build your binaries once.</a:t>
            </a:r>
          </a:p>
          <a:p>
            <a:pPr lvl="1"/>
            <a:r>
              <a:rPr lang="en-US" dirty="0" smtClean="0"/>
              <a:t>Don’t keep re-compiling or packaging app at each stage to minimize introduction of configuration inconsistencies.</a:t>
            </a:r>
          </a:p>
          <a:p>
            <a:pPr lvl="1"/>
            <a:r>
              <a:rPr lang="en-US" dirty="0" smtClean="0"/>
              <a:t>Store application artifacts in a repository (example: </a:t>
            </a:r>
            <a:r>
              <a:rPr lang="en-US" dirty="0" err="1" smtClean="0"/>
              <a:t>Artifactory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the same way to every environment.</a:t>
            </a:r>
          </a:p>
          <a:p>
            <a:pPr lvl="1"/>
            <a:r>
              <a:rPr lang="en-US" dirty="0" smtClean="0"/>
              <a:t>Use the same script to deploy to a dev laptop and a public cloud service.</a:t>
            </a:r>
          </a:p>
          <a:p>
            <a:pPr lvl="1"/>
            <a:r>
              <a:rPr lang="en-US" dirty="0" smtClean="0"/>
              <a:t>Store environment-specific configurations in separate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any part of the pipeline fails, stop the line.</a:t>
            </a:r>
          </a:p>
          <a:p>
            <a:pPr lvl="1"/>
            <a:r>
              <a:rPr lang="en-US" dirty="0" smtClean="0"/>
              <a:t>If a deployment to an environment fails, the whole team owns that failure and every effort should be taken to fix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41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</a:t>
            </a:r>
            <a:r>
              <a:rPr lang="en-US" dirty="0" err="1" smtClean="0"/>
              <a:t>fantatically</a:t>
            </a:r>
            <a:r>
              <a:rPr lang="en-US" dirty="0" smtClean="0"/>
              <a:t> 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 traditional IT 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10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dirty="0" smtClean="0"/>
              <a:t>Chapters 11 &amp; 12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infrequently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12382</TotalTime>
  <Words>2116</Words>
  <Application>Microsoft Macintosh PowerPoint</Application>
  <PresentationFormat>On-screen Show (4:3)</PresentationFormat>
  <Paragraphs>343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Segoe UI</vt:lpstr>
      <vt:lpstr>Segoe UI Semilight</vt:lpstr>
      <vt:lpstr>Arial</vt:lpstr>
      <vt:lpstr>Office Theme</vt:lpstr>
      <vt:lpstr>DevOps &amp; Cloud Infrastructure SEIS 665 Week 11</vt:lpstr>
      <vt:lpstr>Agenda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PowerPoint Presentation</vt:lpstr>
      <vt:lpstr>Deployment Pipeline Practices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184</cp:revision>
  <dcterms:created xsi:type="dcterms:W3CDTF">2016-04-01T03:52:31Z</dcterms:created>
  <dcterms:modified xsi:type="dcterms:W3CDTF">2017-01-14T22:09:22Z</dcterms:modified>
</cp:coreProperties>
</file>